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60" r:id="rId8"/>
    <p:sldId id="261" r:id="rId9"/>
    <p:sldId id="262" r:id="rId10"/>
    <p:sldId id="263" r:id="rId11"/>
    <p:sldId id="265" r:id="rId12"/>
    <p:sldId id="264" r:id="rId13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050"/>
    <a:srgbClr val="008000"/>
    <a:srgbClr val="3A3026"/>
    <a:srgbClr val="00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-3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02F510-C622-4A80-81EF-EB915BCCE6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AFEBE99-57F2-454C-9D82-2E445B6D73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3A952F8-1995-4D7E-92AD-FDF0E0802D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39AF2-67AE-4A56-88E1-50091EE1A605}" type="datetimeFigureOut">
              <a:rPr lang="pt-BR" smtClean="0"/>
              <a:t>08/06/2021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FC15DA2-57F5-4EAF-8A5D-EFE3DE385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7EFA4CE-FB84-49E7-9925-4A40677C15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093C8-74A4-4A3A-8D5C-EA3E4D62B41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602755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E38700-860F-40BD-B088-3A1CF26A4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DFBF2DDB-A52D-43FA-A44E-A06EEEB964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7C85ADE-3203-4E40-8CA3-D8E72B1ED0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39AF2-67AE-4A56-88E1-50091EE1A605}" type="datetimeFigureOut">
              <a:rPr lang="pt-BR" smtClean="0"/>
              <a:t>08/06/2021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08F7BB9-C3C5-4D56-A051-9AAAC8698F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76BE756-4539-4025-8A2B-4C57009FB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093C8-74A4-4A3A-8D5C-EA3E4D62B41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49227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20300C28-76FA-438A-9945-217D936BD7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7F8813D-A3C1-4D07-B684-929BB9314E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333108B-2BBE-49A2-9FC1-9BA0CD8D5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39AF2-67AE-4A56-88E1-50091EE1A605}" type="datetimeFigureOut">
              <a:rPr lang="pt-BR" smtClean="0"/>
              <a:t>08/06/2021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4A94C10-DC8E-461E-AACC-5E54B1B81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7A17BBE-BEC2-4C80-A4B0-2E001FCA8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093C8-74A4-4A3A-8D5C-EA3E4D62B41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74272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5C4FEF-BE3F-468C-8291-5785E5EF9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DE21787-AE0A-4BC2-A5BF-D086279871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22450D5-8BA8-423C-9E25-E870A7ED18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39AF2-67AE-4A56-88E1-50091EE1A605}" type="datetimeFigureOut">
              <a:rPr lang="pt-BR" smtClean="0"/>
              <a:t>08/06/2021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8DBC122-AC38-4931-BB63-63722432F5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068C0EA-5C60-4EC4-87B8-2660EC2C8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093C8-74A4-4A3A-8D5C-EA3E4D62B41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205815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D6A8AF-D478-441C-AECE-E40213175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7DBAAA1-0147-4C7D-9AC4-556C867F40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06C9819-5653-4FC5-9F80-BA574A54C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39AF2-67AE-4A56-88E1-50091EE1A605}" type="datetimeFigureOut">
              <a:rPr lang="pt-BR" smtClean="0"/>
              <a:t>08/06/2021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1460319-B5A3-42EF-B00D-DB7FED7394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4E35E4F-B3C5-4317-B0D5-A8E1B26D4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093C8-74A4-4A3A-8D5C-EA3E4D62B41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62581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F78969-8744-449C-82FF-7560761D4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3B6CC47-113B-4060-9131-A93B654414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CA5CEFF-630C-4149-88A9-EDBB18B822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00E5A37-DF06-44B0-94ED-484BC443A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39AF2-67AE-4A56-88E1-50091EE1A605}" type="datetimeFigureOut">
              <a:rPr lang="pt-BR" smtClean="0"/>
              <a:t>08/06/2021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AA89D96-EF95-4FD5-8ED1-C5A53FE20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644FC46-A882-4538-BD3F-3DAB304532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093C8-74A4-4A3A-8D5C-EA3E4D62B41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85324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4F4B14-332D-48C7-B469-0352C93CA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A3950D4-EBF7-460E-A593-B4BE22BA37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115AAEB5-D905-431C-82F1-8B37701123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005DAE9E-325E-4DC3-A274-D1DD451ABE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63176106-0502-4562-BD9F-E436A24875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4C93898E-E21C-4E27-96B5-C4EEA6602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39AF2-67AE-4A56-88E1-50091EE1A605}" type="datetimeFigureOut">
              <a:rPr lang="pt-BR" smtClean="0"/>
              <a:t>08/06/2021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C512D589-8A62-45AB-A570-ABF81CD72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DF088EF8-D107-4783-8B88-95A59239D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093C8-74A4-4A3A-8D5C-EA3E4D62B41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739252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69A3B8-801F-4012-9361-3632214C1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5C0B8146-64E7-4025-80E6-188038F51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39AF2-67AE-4A56-88E1-50091EE1A605}" type="datetimeFigureOut">
              <a:rPr lang="pt-BR" smtClean="0"/>
              <a:t>08/06/2021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297531D0-7BA2-4EFC-987F-AB7238ACD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3A9E831-39D5-4692-9CCD-8A03203D4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093C8-74A4-4A3A-8D5C-EA3E4D62B41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423064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C398D843-D8A9-4D3E-83CD-55D13C363E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39AF2-67AE-4A56-88E1-50091EE1A605}" type="datetimeFigureOut">
              <a:rPr lang="pt-BR" smtClean="0"/>
              <a:t>08/06/2021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A841F757-B51D-4203-BB16-202A69EABE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CC79BDD-F833-4DE2-A4A8-A296F0F3D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093C8-74A4-4A3A-8D5C-EA3E4D62B41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962731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63EEB4-7D50-4B46-896E-D6E7E4998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739CF82-75D0-4724-B82D-85D25FB929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02CB6F1-559C-4665-9959-E5E7C91297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4BDDEEB-E6E8-43DB-A783-5CABC107C9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39AF2-67AE-4A56-88E1-50091EE1A605}" type="datetimeFigureOut">
              <a:rPr lang="pt-BR" smtClean="0"/>
              <a:t>08/06/2021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33A5A4B-A5EF-4299-A47F-E5D5E3FCC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A5232C5-9E4D-477C-ABCD-B639818FD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093C8-74A4-4A3A-8D5C-EA3E4D62B41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49554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D5E218-9372-4BC1-8984-4DEB6DA162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DDC52700-4FA6-4127-971A-F422DEE294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29A3CBE-5F3D-4514-87EC-CB63BCA40E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133DDE4-E365-4FA3-9AE2-426217910A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39AF2-67AE-4A56-88E1-50091EE1A605}" type="datetimeFigureOut">
              <a:rPr lang="pt-BR" smtClean="0"/>
              <a:t>08/06/2021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19D1A72-7A4D-471F-A3BB-E5DB3607D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0188445-87FA-4C31-B7EA-479EC515F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093C8-74A4-4A3A-8D5C-EA3E4D62B41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3241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D9BCFD8C-A3A0-4CB2-8690-2C83C516A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1187795-A041-45F0-9611-1597BD23C7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95EE76B-15D4-45DA-B015-0980E87587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C39AF2-67AE-4A56-88E1-50091EE1A605}" type="datetimeFigureOut">
              <a:rPr lang="pt-BR" smtClean="0"/>
              <a:t>08/06/2021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D3B0042-467D-4908-AFC2-BDEAD3C704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C678872-AD83-48C1-81ED-E970F6C44E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5093C8-74A4-4A3A-8D5C-EA3E4D62B41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538175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Pessoa de cabelo escuro olhando para frente&#10;&#10;Descrição gerada automaticamente com confiança média">
            <a:extLst>
              <a:ext uri="{FF2B5EF4-FFF2-40B4-BE49-F238E27FC236}">
                <a16:creationId xmlns:a16="http://schemas.microsoft.com/office/drawing/2014/main" id="{9A7ED1AC-8A02-4AE9-965D-DDC7EE19A7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69235" y="0"/>
            <a:ext cx="135304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7358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A30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4822602C-6189-4CC1-AC80-24C9F48665FF}"/>
              </a:ext>
            </a:extLst>
          </p:cNvPr>
          <p:cNvSpPr txBox="1"/>
          <p:nvPr/>
        </p:nvSpPr>
        <p:spPr>
          <a:xfrm>
            <a:off x="10275277" y="6307574"/>
            <a:ext cx="19167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b="0" i="0" u="none" strike="noStrike" dirty="0">
                <a:solidFill>
                  <a:schemeClr val="bg1">
                    <a:lumMod val="75000"/>
                  </a:schemeClr>
                </a:solidFill>
                <a:effectLst/>
              </a:rPr>
              <a:t>PROGRAM</a:t>
            </a:r>
            <a:r>
              <a:rPr lang="pt-BR" b="0" i="0" u="none" strike="noStrike" dirty="0">
                <a:solidFill>
                  <a:srgbClr val="FFFFFF"/>
                </a:solidFill>
                <a:effectLst/>
              </a:rPr>
              <a:t> </a:t>
            </a:r>
            <a:r>
              <a:rPr lang="pt-BR" b="0" i="0" u="none" strike="noStrike" dirty="0">
                <a:solidFill>
                  <a:srgbClr val="FF1616"/>
                </a:solidFill>
                <a:effectLst/>
              </a:rPr>
              <a:t>K</a:t>
            </a:r>
            <a:r>
              <a:rPr lang="pt-BR" b="0" i="0" u="none" strike="noStrike" dirty="0">
                <a:solidFill>
                  <a:srgbClr val="FFDE59"/>
                </a:solidFill>
                <a:effectLst/>
              </a:rPr>
              <a:t>I</a:t>
            </a:r>
            <a:r>
              <a:rPr lang="pt-BR" b="0" i="0" u="none" strike="noStrike" dirty="0">
                <a:solidFill>
                  <a:srgbClr val="004AAD"/>
                </a:solidFill>
                <a:effectLst/>
              </a:rPr>
              <a:t>D</a:t>
            </a:r>
            <a:r>
              <a:rPr lang="pt-BR" b="0" i="0" u="none" strike="noStrike" dirty="0">
                <a:solidFill>
                  <a:srgbClr val="FF66C4"/>
                </a:solidFill>
                <a:effectLst/>
              </a:rPr>
              <a:t>'</a:t>
            </a:r>
            <a:r>
              <a:rPr lang="pt-BR" b="0" i="0" u="none" strike="noStrike" dirty="0">
                <a:solidFill>
                  <a:srgbClr val="008037"/>
                </a:solidFill>
                <a:effectLst/>
              </a:rPr>
              <a:t>S</a:t>
            </a:r>
            <a:endParaRPr lang="pt-BR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D626695D-897A-4895-B8AA-13616F18FEAD}"/>
              </a:ext>
            </a:extLst>
          </p:cNvPr>
          <p:cNvSpPr txBox="1"/>
          <p:nvPr/>
        </p:nvSpPr>
        <p:spPr>
          <a:xfrm>
            <a:off x="3922540" y="876480"/>
            <a:ext cx="434691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>
                <a:solidFill>
                  <a:schemeClr val="bg1">
                    <a:lumMod val="75000"/>
                  </a:schemeClr>
                </a:solidFill>
              </a:rPr>
              <a:t>QUEM</a:t>
            </a:r>
            <a:r>
              <a:rPr lang="pt-BR" sz="4000" b="1" dirty="0">
                <a:solidFill>
                  <a:schemeClr val="bg1"/>
                </a:solidFill>
              </a:rPr>
              <a:t> </a:t>
            </a:r>
            <a:r>
              <a:rPr lang="pt-BR" sz="4000" b="1" dirty="0">
                <a:solidFill>
                  <a:srgbClr val="FF0000"/>
                </a:solidFill>
              </a:rPr>
              <a:t>S</a:t>
            </a:r>
            <a:r>
              <a:rPr lang="pt-BR" sz="4000" b="1" dirty="0">
                <a:solidFill>
                  <a:srgbClr val="FFFF00"/>
                </a:solidFill>
              </a:rPr>
              <a:t>O</a:t>
            </a:r>
            <a:r>
              <a:rPr lang="pt-BR" sz="4000" b="1" dirty="0">
                <a:solidFill>
                  <a:srgbClr val="002060"/>
                </a:solidFill>
              </a:rPr>
              <a:t>M</a:t>
            </a:r>
            <a:r>
              <a:rPr lang="pt-BR" sz="4000" b="1" dirty="0">
                <a:solidFill>
                  <a:srgbClr val="FF5050"/>
                </a:solidFill>
              </a:rPr>
              <a:t>O</a:t>
            </a:r>
            <a:r>
              <a:rPr lang="pt-BR" sz="4000" b="1" dirty="0">
                <a:solidFill>
                  <a:srgbClr val="008000"/>
                </a:solidFill>
              </a:rPr>
              <a:t>S</a:t>
            </a:r>
            <a:r>
              <a:rPr lang="pt-BR" sz="4000" b="1" dirty="0">
                <a:solidFill>
                  <a:srgbClr val="7030A0"/>
                </a:solidFill>
              </a:rPr>
              <a:t>?</a:t>
            </a:r>
          </a:p>
        </p:txBody>
      </p:sp>
      <p:pic>
        <p:nvPicPr>
          <p:cNvPr id="13" name="Imagem 12" descr="Uma imagem contendo corrente&#10;&#10;Descrição gerada automaticamente">
            <a:extLst>
              <a:ext uri="{FF2B5EF4-FFF2-40B4-BE49-F238E27FC236}">
                <a16:creationId xmlns:a16="http://schemas.microsoft.com/office/drawing/2014/main" id="{48B6BD92-DBEB-4024-840A-2DCBFCC131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8573" y="1511575"/>
            <a:ext cx="3834849" cy="3834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0156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3A30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4822602C-6189-4CC1-AC80-24C9F48665FF}"/>
              </a:ext>
            </a:extLst>
          </p:cNvPr>
          <p:cNvSpPr txBox="1"/>
          <p:nvPr/>
        </p:nvSpPr>
        <p:spPr>
          <a:xfrm>
            <a:off x="10275277" y="6307574"/>
            <a:ext cx="19167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b="0" i="0" u="none" strike="noStrike" dirty="0">
                <a:solidFill>
                  <a:schemeClr val="bg1">
                    <a:lumMod val="75000"/>
                  </a:schemeClr>
                </a:solidFill>
                <a:effectLst/>
              </a:rPr>
              <a:t>PROGRAM</a:t>
            </a:r>
            <a:r>
              <a:rPr lang="pt-BR" b="0" i="0" u="none" strike="noStrike" dirty="0">
                <a:solidFill>
                  <a:srgbClr val="FFFFFF"/>
                </a:solidFill>
                <a:effectLst/>
              </a:rPr>
              <a:t> </a:t>
            </a:r>
            <a:r>
              <a:rPr lang="pt-BR" b="0" i="0" u="none" strike="noStrike" dirty="0">
                <a:solidFill>
                  <a:srgbClr val="FF1616"/>
                </a:solidFill>
                <a:effectLst/>
              </a:rPr>
              <a:t>K</a:t>
            </a:r>
            <a:r>
              <a:rPr lang="pt-BR" b="0" i="0" u="none" strike="noStrike" dirty="0">
                <a:solidFill>
                  <a:srgbClr val="FFDE59"/>
                </a:solidFill>
                <a:effectLst/>
              </a:rPr>
              <a:t>I</a:t>
            </a:r>
            <a:r>
              <a:rPr lang="pt-BR" b="0" i="0" u="none" strike="noStrike" dirty="0">
                <a:solidFill>
                  <a:srgbClr val="004AAD"/>
                </a:solidFill>
                <a:effectLst/>
              </a:rPr>
              <a:t>D</a:t>
            </a:r>
            <a:r>
              <a:rPr lang="pt-BR" b="0" i="0" u="none" strike="noStrike" dirty="0">
                <a:solidFill>
                  <a:srgbClr val="FF66C4"/>
                </a:solidFill>
                <a:effectLst/>
              </a:rPr>
              <a:t>'</a:t>
            </a:r>
            <a:r>
              <a:rPr lang="pt-BR" b="0" i="0" u="none" strike="noStrike" dirty="0">
                <a:solidFill>
                  <a:srgbClr val="008037"/>
                </a:solidFill>
                <a:effectLst/>
              </a:rPr>
              <a:t>S</a:t>
            </a:r>
            <a:endParaRPr lang="pt-BR" dirty="0"/>
          </a:p>
        </p:txBody>
      </p:sp>
      <p:pic>
        <p:nvPicPr>
          <p:cNvPr id="9" name="Imagem 8" descr="Diagrama&#10;&#10;Descrição gerada automaticamente com confiança média">
            <a:extLst>
              <a:ext uri="{FF2B5EF4-FFF2-40B4-BE49-F238E27FC236}">
                <a16:creationId xmlns:a16="http://schemas.microsoft.com/office/drawing/2014/main" id="{352B83FA-BBC9-434C-A1BC-702DCE1F11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6552" y="506789"/>
            <a:ext cx="9918895" cy="557937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6072955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A30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AE5589E4-1D36-4DD1-87F0-D25586646F75}"/>
              </a:ext>
            </a:extLst>
          </p:cNvPr>
          <p:cNvSpPr txBox="1"/>
          <p:nvPr/>
        </p:nvSpPr>
        <p:spPr>
          <a:xfrm>
            <a:off x="1028700" y="1967266"/>
            <a:ext cx="2628900" cy="2547257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WEB </a:t>
            </a:r>
            <a:r>
              <a:rPr lang="en-US" sz="3600" b="1" kern="1200" dirty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S</a:t>
            </a:r>
            <a:r>
              <a:rPr lang="en-US" sz="3600" b="1" kern="1200" dirty="0">
                <a:solidFill>
                  <a:srgbClr val="FFFF00"/>
                </a:solidFill>
                <a:latin typeface="+mj-lt"/>
                <a:ea typeface="+mj-ea"/>
                <a:cs typeface="+mj-cs"/>
              </a:rPr>
              <a:t>I</a:t>
            </a:r>
            <a:r>
              <a:rPr lang="en-US" sz="3600" b="1" kern="1200" dirty="0">
                <a:solidFill>
                  <a:srgbClr val="002060"/>
                </a:solidFill>
                <a:latin typeface="+mj-lt"/>
                <a:ea typeface="+mj-ea"/>
                <a:cs typeface="+mj-cs"/>
              </a:rPr>
              <a:t>T</a:t>
            </a:r>
            <a:r>
              <a:rPr lang="en-US" sz="3600" b="1" kern="1200" dirty="0">
                <a:solidFill>
                  <a:srgbClr val="FF5050"/>
                </a:solidFill>
                <a:latin typeface="+mj-lt"/>
                <a:ea typeface="+mj-ea"/>
                <a:cs typeface="+mj-cs"/>
              </a:rPr>
              <a:t>E</a:t>
            </a:r>
            <a:r>
              <a:rPr lang="en-US" sz="3600" b="1" kern="1200" dirty="0">
                <a:solidFill>
                  <a:srgbClr val="008000"/>
                </a:solidFill>
                <a:latin typeface="+mj-lt"/>
                <a:ea typeface="+mj-ea"/>
                <a:cs typeface="+mj-cs"/>
              </a:rPr>
              <a:t>!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DA2EEFBC-FC43-488A-A263-DF74ECCDDC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7316" y="1808943"/>
            <a:ext cx="6780700" cy="323778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4822602C-6189-4CC1-AC80-24C9F48665FF}"/>
              </a:ext>
            </a:extLst>
          </p:cNvPr>
          <p:cNvSpPr txBox="1"/>
          <p:nvPr/>
        </p:nvSpPr>
        <p:spPr>
          <a:xfrm>
            <a:off x="10275277" y="6307574"/>
            <a:ext cx="19167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pt-BR" b="0" i="0" u="none" strike="noStrike">
                <a:solidFill>
                  <a:schemeClr val="bg1">
                    <a:lumMod val="75000"/>
                  </a:schemeClr>
                </a:solidFill>
                <a:effectLst/>
              </a:rPr>
              <a:t>PROGRAM</a:t>
            </a:r>
            <a:r>
              <a:rPr lang="pt-BR" b="0" i="0" u="none" strike="noStrike">
                <a:solidFill>
                  <a:srgbClr val="FFFFFF"/>
                </a:solidFill>
                <a:effectLst/>
              </a:rPr>
              <a:t> </a:t>
            </a:r>
            <a:r>
              <a:rPr lang="pt-BR" b="0" i="0" u="none" strike="noStrike">
                <a:solidFill>
                  <a:srgbClr val="FF1616"/>
                </a:solidFill>
                <a:effectLst/>
              </a:rPr>
              <a:t>K</a:t>
            </a:r>
            <a:r>
              <a:rPr lang="pt-BR" b="0" i="0" u="none" strike="noStrike">
                <a:solidFill>
                  <a:srgbClr val="FFDE59"/>
                </a:solidFill>
                <a:effectLst/>
              </a:rPr>
              <a:t>I</a:t>
            </a:r>
            <a:r>
              <a:rPr lang="pt-BR" b="0" i="0" u="none" strike="noStrike">
                <a:solidFill>
                  <a:srgbClr val="004AAD"/>
                </a:solidFill>
                <a:effectLst/>
              </a:rPr>
              <a:t>D</a:t>
            </a:r>
            <a:r>
              <a:rPr lang="pt-BR" b="0" i="0" u="none" strike="noStrike">
                <a:solidFill>
                  <a:srgbClr val="FF66C4"/>
                </a:solidFill>
                <a:effectLst/>
              </a:rPr>
              <a:t>'</a:t>
            </a:r>
            <a:r>
              <a:rPr lang="pt-BR" b="0" i="0" u="none" strike="noStrike">
                <a:solidFill>
                  <a:srgbClr val="008037"/>
                </a:solidFill>
                <a:effectLst/>
              </a:rPr>
              <a:t>S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553471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A30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4822602C-6189-4CC1-AC80-24C9F48665FF}"/>
              </a:ext>
            </a:extLst>
          </p:cNvPr>
          <p:cNvSpPr txBox="1"/>
          <p:nvPr/>
        </p:nvSpPr>
        <p:spPr>
          <a:xfrm>
            <a:off x="10275277" y="6307574"/>
            <a:ext cx="19167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b="0" i="0" u="none" strike="noStrike" dirty="0">
                <a:solidFill>
                  <a:schemeClr val="bg1">
                    <a:lumMod val="75000"/>
                  </a:schemeClr>
                </a:solidFill>
                <a:effectLst/>
              </a:rPr>
              <a:t>PROGRAM</a:t>
            </a:r>
            <a:r>
              <a:rPr lang="pt-BR" b="0" i="0" u="none" strike="noStrike" dirty="0">
                <a:solidFill>
                  <a:srgbClr val="FFFFFF"/>
                </a:solidFill>
                <a:effectLst/>
              </a:rPr>
              <a:t> </a:t>
            </a:r>
            <a:r>
              <a:rPr lang="pt-BR" b="0" i="0" u="none" strike="noStrike" dirty="0">
                <a:solidFill>
                  <a:srgbClr val="FF1616"/>
                </a:solidFill>
                <a:effectLst/>
              </a:rPr>
              <a:t>K</a:t>
            </a:r>
            <a:r>
              <a:rPr lang="pt-BR" b="0" i="0" u="none" strike="noStrike" dirty="0">
                <a:solidFill>
                  <a:srgbClr val="FFDE59"/>
                </a:solidFill>
                <a:effectLst/>
              </a:rPr>
              <a:t>I</a:t>
            </a:r>
            <a:r>
              <a:rPr lang="pt-BR" b="0" i="0" u="none" strike="noStrike" dirty="0">
                <a:solidFill>
                  <a:srgbClr val="004AAD"/>
                </a:solidFill>
                <a:effectLst/>
              </a:rPr>
              <a:t>D</a:t>
            </a:r>
            <a:r>
              <a:rPr lang="pt-BR" b="0" i="0" u="none" strike="noStrike" dirty="0">
                <a:solidFill>
                  <a:srgbClr val="FF66C4"/>
                </a:solidFill>
                <a:effectLst/>
              </a:rPr>
              <a:t>'</a:t>
            </a:r>
            <a:r>
              <a:rPr lang="pt-BR" b="0" i="0" u="none" strike="noStrike" dirty="0">
                <a:solidFill>
                  <a:srgbClr val="008037"/>
                </a:solidFill>
                <a:effectLst/>
              </a:rPr>
              <a:t>S</a:t>
            </a:r>
            <a:endParaRPr lang="pt-BR" dirty="0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F7FF0F48-3D92-41C2-A634-8A849915EE6F}"/>
              </a:ext>
            </a:extLst>
          </p:cNvPr>
          <p:cNvSpPr txBox="1"/>
          <p:nvPr/>
        </p:nvSpPr>
        <p:spPr>
          <a:xfrm>
            <a:off x="10275277" y="4927360"/>
            <a:ext cx="156375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b="1" dirty="0">
                <a:solidFill>
                  <a:schemeClr val="bg1"/>
                </a:solidFill>
              </a:rPr>
              <a:t>1- essencial</a:t>
            </a:r>
          </a:p>
          <a:p>
            <a:r>
              <a:rPr lang="pt-BR" b="1" dirty="0">
                <a:solidFill>
                  <a:schemeClr val="bg1"/>
                </a:solidFill>
              </a:rPr>
              <a:t>2- importante </a:t>
            </a:r>
          </a:p>
          <a:p>
            <a:r>
              <a:rPr lang="pt-BR" b="1" dirty="0">
                <a:solidFill>
                  <a:schemeClr val="bg1"/>
                </a:solidFill>
              </a:rPr>
              <a:t>3- </a:t>
            </a:r>
            <a:r>
              <a:rPr lang="pt-BR" b="1" dirty="0" err="1">
                <a:solidFill>
                  <a:schemeClr val="bg1"/>
                </a:solidFill>
              </a:rPr>
              <a:t>desejavel</a:t>
            </a:r>
            <a:endParaRPr lang="pt-BR" b="1" dirty="0">
              <a:solidFill>
                <a:schemeClr val="bg1"/>
              </a:solidFill>
            </a:endParaRP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8912867F-13CB-4152-9DB4-65195B2754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591" y="1007310"/>
            <a:ext cx="11282443" cy="522611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C79CDA06-9F99-49F7-8264-EA2E4006DFC0}"/>
              </a:ext>
            </a:extLst>
          </p:cNvPr>
          <p:cNvSpPr txBox="1"/>
          <p:nvPr/>
        </p:nvSpPr>
        <p:spPr>
          <a:xfrm>
            <a:off x="3507569" y="147485"/>
            <a:ext cx="53804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>
                <a:solidFill>
                  <a:schemeClr val="bg1">
                    <a:lumMod val="75000"/>
                  </a:schemeClr>
                </a:solidFill>
              </a:rPr>
              <a:t>Ferramenta de </a:t>
            </a:r>
            <a:r>
              <a:rPr lang="pt-BR" sz="4000" b="1" dirty="0">
                <a:solidFill>
                  <a:srgbClr val="FF0000"/>
                </a:solidFill>
              </a:rPr>
              <a:t>G</a:t>
            </a:r>
            <a:r>
              <a:rPr lang="pt-BR" sz="4000" b="1" dirty="0">
                <a:solidFill>
                  <a:srgbClr val="FFFF00"/>
                </a:solidFill>
              </a:rPr>
              <a:t>e</a:t>
            </a:r>
            <a:r>
              <a:rPr lang="pt-BR" sz="4000" b="1" dirty="0">
                <a:solidFill>
                  <a:srgbClr val="002060"/>
                </a:solidFill>
              </a:rPr>
              <a:t>s</a:t>
            </a:r>
            <a:r>
              <a:rPr lang="pt-BR" sz="4000" b="1" dirty="0">
                <a:solidFill>
                  <a:srgbClr val="FF5050"/>
                </a:solidFill>
              </a:rPr>
              <a:t>t</a:t>
            </a:r>
            <a:r>
              <a:rPr lang="pt-BR" sz="4000" b="1" dirty="0">
                <a:solidFill>
                  <a:srgbClr val="008000"/>
                </a:solidFill>
              </a:rPr>
              <a:t>ã</a:t>
            </a:r>
            <a:r>
              <a:rPr lang="pt-BR" sz="4000" b="1" dirty="0">
                <a:solidFill>
                  <a:srgbClr val="7030A0"/>
                </a:solidFill>
              </a:rPr>
              <a:t>o</a:t>
            </a:r>
          </a:p>
        </p:txBody>
      </p:sp>
    </p:spTree>
    <p:extLst>
      <p:ext uri="{BB962C8B-B14F-4D97-AF65-F5344CB8AC3E}">
        <p14:creationId xmlns:p14="http://schemas.microsoft.com/office/powerpoint/2010/main" val="9069267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A30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4822602C-6189-4CC1-AC80-24C9F48665FF}"/>
              </a:ext>
            </a:extLst>
          </p:cNvPr>
          <p:cNvSpPr txBox="1"/>
          <p:nvPr/>
        </p:nvSpPr>
        <p:spPr>
          <a:xfrm>
            <a:off x="10275277" y="6307574"/>
            <a:ext cx="19167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b="0" i="0" u="none" strike="noStrike" dirty="0">
                <a:solidFill>
                  <a:schemeClr val="bg1">
                    <a:lumMod val="75000"/>
                  </a:schemeClr>
                </a:solidFill>
                <a:effectLst/>
              </a:rPr>
              <a:t>PROGRAM</a:t>
            </a:r>
            <a:r>
              <a:rPr lang="pt-BR" b="0" i="0" u="none" strike="noStrike" dirty="0">
                <a:solidFill>
                  <a:srgbClr val="FFFFFF"/>
                </a:solidFill>
                <a:effectLst/>
              </a:rPr>
              <a:t> </a:t>
            </a:r>
            <a:r>
              <a:rPr lang="pt-BR" b="0" i="0" u="none" strike="noStrike" dirty="0">
                <a:solidFill>
                  <a:srgbClr val="FF1616"/>
                </a:solidFill>
                <a:effectLst/>
              </a:rPr>
              <a:t>K</a:t>
            </a:r>
            <a:r>
              <a:rPr lang="pt-BR" b="0" i="0" u="none" strike="noStrike" dirty="0">
                <a:solidFill>
                  <a:srgbClr val="FFDE59"/>
                </a:solidFill>
                <a:effectLst/>
              </a:rPr>
              <a:t>I</a:t>
            </a:r>
            <a:r>
              <a:rPr lang="pt-BR" b="0" i="0" u="none" strike="noStrike" dirty="0">
                <a:solidFill>
                  <a:srgbClr val="004AAD"/>
                </a:solidFill>
                <a:effectLst/>
              </a:rPr>
              <a:t>D</a:t>
            </a:r>
            <a:r>
              <a:rPr lang="pt-BR" b="0" i="0" u="none" strike="noStrike" dirty="0">
                <a:solidFill>
                  <a:srgbClr val="FF66C4"/>
                </a:solidFill>
                <a:effectLst/>
              </a:rPr>
              <a:t>'</a:t>
            </a:r>
            <a:r>
              <a:rPr lang="pt-BR" b="0" i="0" u="none" strike="noStrike" dirty="0">
                <a:solidFill>
                  <a:srgbClr val="008037"/>
                </a:solidFill>
                <a:effectLst/>
              </a:rPr>
              <a:t>S</a:t>
            </a:r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FBA80CB-8FEE-42BC-A26F-1EDE3C4ECC29}"/>
              </a:ext>
            </a:extLst>
          </p:cNvPr>
          <p:cNvSpPr txBox="1"/>
          <p:nvPr/>
        </p:nvSpPr>
        <p:spPr>
          <a:xfrm>
            <a:off x="3922541" y="166192"/>
            <a:ext cx="434691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>
                <a:solidFill>
                  <a:srgbClr val="FF0000"/>
                </a:solidFill>
              </a:rPr>
              <a:t>M</a:t>
            </a:r>
            <a:r>
              <a:rPr lang="pt-BR" sz="4000" b="1" dirty="0">
                <a:solidFill>
                  <a:srgbClr val="FFFF00"/>
                </a:solidFill>
              </a:rPr>
              <a:t>E</a:t>
            </a:r>
            <a:r>
              <a:rPr lang="pt-BR" sz="4000" b="1" dirty="0">
                <a:solidFill>
                  <a:srgbClr val="002060"/>
                </a:solidFill>
              </a:rPr>
              <a:t>R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8F0D51BF-4CFF-45EC-945E-9F2516F43F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2652" y="1042654"/>
            <a:ext cx="7306695" cy="477269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2263456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A30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4822602C-6189-4CC1-AC80-24C9F48665FF}"/>
              </a:ext>
            </a:extLst>
          </p:cNvPr>
          <p:cNvSpPr txBox="1"/>
          <p:nvPr/>
        </p:nvSpPr>
        <p:spPr>
          <a:xfrm>
            <a:off x="10275277" y="6307574"/>
            <a:ext cx="19167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b="0" i="0" u="none" strike="noStrike" dirty="0">
                <a:solidFill>
                  <a:schemeClr val="bg1">
                    <a:lumMod val="75000"/>
                  </a:schemeClr>
                </a:solidFill>
                <a:effectLst/>
              </a:rPr>
              <a:t>PROGRAM</a:t>
            </a:r>
            <a:r>
              <a:rPr lang="pt-BR" b="0" i="0" u="none" strike="noStrike" dirty="0">
                <a:solidFill>
                  <a:srgbClr val="FFFFFF"/>
                </a:solidFill>
                <a:effectLst/>
              </a:rPr>
              <a:t> </a:t>
            </a:r>
            <a:r>
              <a:rPr lang="pt-BR" b="0" i="0" u="none" strike="noStrike" dirty="0">
                <a:solidFill>
                  <a:srgbClr val="FF1616"/>
                </a:solidFill>
                <a:effectLst/>
              </a:rPr>
              <a:t>K</a:t>
            </a:r>
            <a:r>
              <a:rPr lang="pt-BR" b="0" i="0" u="none" strike="noStrike" dirty="0">
                <a:solidFill>
                  <a:srgbClr val="FFDE59"/>
                </a:solidFill>
                <a:effectLst/>
              </a:rPr>
              <a:t>I</a:t>
            </a:r>
            <a:r>
              <a:rPr lang="pt-BR" b="0" i="0" u="none" strike="noStrike" dirty="0">
                <a:solidFill>
                  <a:srgbClr val="004AAD"/>
                </a:solidFill>
                <a:effectLst/>
              </a:rPr>
              <a:t>D</a:t>
            </a:r>
            <a:r>
              <a:rPr lang="pt-BR" b="0" i="0" u="none" strike="noStrike" dirty="0">
                <a:solidFill>
                  <a:srgbClr val="FF66C4"/>
                </a:solidFill>
                <a:effectLst/>
              </a:rPr>
              <a:t>'</a:t>
            </a:r>
            <a:r>
              <a:rPr lang="pt-BR" b="0" i="0" u="none" strike="noStrike" dirty="0">
                <a:solidFill>
                  <a:srgbClr val="008037"/>
                </a:solidFill>
                <a:effectLst/>
              </a:rPr>
              <a:t>S</a:t>
            </a:r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FBA80CB-8FEE-42BC-A26F-1EDE3C4ECC29}"/>
              </a:ext>
            </a:extLst>
          </p:cNvPr>
          <p:cNvSpPr txBox="1"/>
          <p:nvPr/>
        </p:nvSpPr>
        <p:spPr>
          <a:xfrm>
            <a:off x="3922541" y="166192"/>
            <a:ext cx="434691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>
                <a:solidFill>
                  <a:srgbClr val="FF0000"/>
                </a:solidFill>
              </a:rPr>
              <a:t>G</a:t>
            </a:r>
            <a:r>
              <a:rPr lang="pt-BR" sz="4000" b="1" dirty="0">
                <a:solidFill>
                  <a:srgbClr val="FFFF00"/>
                </a:solidFill>
              </a:rPr>
              <a:t>I</a:t>
            </a:r>
            <a:r>
              <a:rPr lang="pt-BR" sz="4000" b="1" dirty="0">
                <a:solidFill>
                  <a:srgbClr val="002060"/>
                </a:solidFill>
              </a:rPr>
              <a:t>T</a:t>
            </a:r>
            <a:r>
              <a:rPr lang="pt-BR" sz="4000" b="1" dirty="0">
                <a:solidFill>
                  <a:srgbClr val="FF5050"/>
                </a:solidFill>
              </a:rPr>
              <a:t>H</a:t>
            </a:r>
            <a:r>
              <a:rPr lang="pt-BR" sz="4000" b="1" dirty="0">
                <a:solidFill>
                  <a:srgbClr val="008000"/>
                </a:solidFill>
              </a:rPr>
              <a:t>U</a:t>
            </a:r>
            <a:r>
              <a:rPr lang="pt-BR" sz="4000" b="1" dirty="0">
                <a:solidFill>
                  <a:srgbClr val="7030A0"/>
                </a:solidFill>
              </a:rPr>
              <a:t>B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98FB25F1-4388-4F8D-BA1B-69CB82A10A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996" y="964153"/>
            <a:ext cx="10324006" cy="492969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9126895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A30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4822602C-6189-4CC1-AC80-24C9F48665FF}"/>
              </a:ext>
            </a:extLst>
          </p:cNvPr>
          <p:cNvSpPr txBox="1"/>
          <p:nvPr/>
        </p:nvSpPr>
        <p:spPr>
          <a:xfrm>
            <a:off x="10275277" y="6307574"/>
            <a:ext cx="19167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b="0" i="0" u="none" strike="noStrike" dirty="0">
                <a:solidFill>
                  <a:schemeClr val="bg1">
                    <a:lumMod val="75000"/>
                  </a:schemeClr>
                </a:solidFill>
                <a:effectLst/>
              </a:rPr>
              <a:t>PROGRAM</a:t>
            </a:r>
            <a:r>
              <a:rPr lang="pt-BR" b="0" i="0" u="none" strike="noStrike" dirty="0">
                <a:solidFill>
                  <a:srgbClr val="FFFFFF"/>
                </a:solidFill>
                <a:effectLst/>
              </a:rPr>
              <a:t> </a:t>
            </a:r>
            <a:r>
              <a:rPr lang="pt-BR" b="0" i="0" u="none" strike="noStrike" dirty="0">
                <a:solidFill>
                  <a:srgbClr val="FF1616"/>
                </a:solidFill>
                <a:effectLst/>
              </a:rPr>
              <a:t>K</a:t>
            </a:r>
            <a:r>
              <a:rPr lang="pt-BR" b="0" i="0" u="none" strike="noStrike" dirty="0">
                <a:solidFill>
                  <a:srgbClr val="FFDE59"/>
                </a:solidFill>
                <a:effectLst/>
              </a:rPr>
              <a:t>I</a:t>
            </a:r>
            <a:r>
              <a:rPr lang="pt-BR" b="0" i="0" u="none" strike="noStrike" dirty="0">
                <a:solidFill>
                  <a:srgbClr val="004AAD"/>
                </a:solidFill>
                <a:effectLst/>
              </a:rPr>
              <a:t>D</a:t>
            </a:r>
            <a:r>
              <a:rPr lang="pt-BR" b="0" i="0" u="none" strike="noStrike" dirty="0">
                <a:solidFill>
                  <a:srgbClr val="FF66C4"/>
                </a:solidFill>
                <a:effectLst/>
              </a:rPr>
              <a:t>'</a:t>
            </a:r>
            <a:r>
              <a:rPr lang="pt-BR" b="0" i="0" u="none" strike="noStrike" dirty="0">
                <a:solidFill>
                  <a:srgbClr val="008037"/>
                </a:solidFill>
                <a:effectLst/>
              </a:rPr>
              <a:t>S</a:t>
            </a:r>
            <a:endParaRPr lang="pt-BR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58E2C462-85FA-4BBF-AF18-FD48FB9A1055}"/>
              </a:ext>
            </a:extLst>
          </p:cNvPr>
          <p:cNvSpPr txBox="1"/>
          <p:nvPr/>
        </p:nvSpPr>
        <p:spPr>
          <a:xfrm>
            <a:off x="1954670" y="757210"/>
            <a:ext cx="82826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>
                <a:solidFill>
                  <a:schemeClr val="bg1">
                    <a:lumMod val="75000"/>
                  </a:schemeClr>
                </a:solidFill>
              </a:rPr>
              <a:t>PROGRAM</a:t>
            </a:r>
            <a:r>
              <a:rPr lang="pt-BR" sz="4000" b="1" dirty="0">
                <a:solidFill>
                  <a:schemeClr val="bg1"/>
                </a:solidFill>
              </a:rPr>
              <a:t> </a:t>
            </a:r>
            <a:r>
              <a:rPr lang="pt-BR" sz="4000" b="1" dirty="0">
                <a:solidFill>
                  <a:srgbClr val="FF0000"/>
                </a:solidFill>
              </a:rPr>
              <a:t>K</a:t>
            </a:r>
            <a:r>
              <a:rPr lang="pt-BR" sz="4000" b="1" dirty="0">
                <a:solidFill>
                  <a:srgbClr val="FFFF00"/>
                </a:solidFill>
              </a:rPr>
              <a:t>I</a:t>
            </a:r>
            <a:r>
              <a:rPr lang="pt-BR" sz="4000" b="1" dirty="0">
                <a:solidFill>
                  <a:srgbClr val="002060"/>
                </a:solidFill>
              </a:rPr>
              <a:t>D</a:t>
            </a:r>
            <a:r>
              <a:rPr lang="pt-BR" sz="4000" b="1" dirty="0">
                <a:solidFill>
                  <a:srgbClr val="FF5050"/>
                </a:solidFill>
              </a:rPr>
              <a:t>’</a:t>
            </a:r>
            <a:r>
              <a:rPr lang="pt-BR" sz="4000" b="1" dirty="0">
                <a:solidFill>
                  <a:srgbClr val="008000"/>
                </a:solidFill>
              </a:rPr>
              <a:t>S  </a:t>
            </a:r>
            <a:r>
              <a:rPr lang="pt-BR" sz="4000" b="1" dirty="0">
                <a:solidFill>
                  <a:srgbClr val="7030A0"/>
                </a:solidFill>
              </a:rPr>
              <a:t>X </a:t>
            </a:r>
            <a:r>
              <a:rPr lang="pt-BR" sz="4000" b="1" dirty="0">
                <a:solidFill>
                  <a:srgbClr val="008000"/>
                </a:solidFill>
              </a:rPr>
              <a:t> </a:t>
            </a:r>
            <a:r>
              <a:rPr lang="pt-BR" sz="4000" b="1" dirty="0">
                <a:solidFill>
                  <a:schemeClr val="bg1">
                    <a:lumMod val="75000"/>
                  </a:schemeClr>
                </a:solidFill>
              </a:rPr>
              <a:t>MINHA </a:t>
            </a:r>
            <a:r>
              <a:rPr lang="pt-BR" sz="4000" b="1" dirty="0">
                <a:solidFill>
                  <a:srgbClr val="FF0000"/>
                </a:solidFill>
              </a:rPr>
              <a:t>V</a:t>
            </a:r>
            <a:r>
              <a:rPr lang="pt-BR" sz="4000" b="1" dirty="0">
                <a:solidFill>
                  <a:srgbClr val="FFFF00"/>
                </a:solidFill>
              </a:rPr>
              <a:t>I</a:t>
            </a:r>
            <a:r>
              <a:rPr lang="pt-BR" sz="4000" b="1" dirty="0">
                <a:solidFill>
                  <a:srgbClr val="002060"/>
                </a:solidFill>
              </a:rPr>
              <a:t>D</a:t>
            </a:r>
            <a:r>
              <a:rPr lang="pt-BR" sz="4000" b="1" dirty="0">
                <a:solidFill>
                  <a:srgbClr val="FF5050"/>
                </a:solidFill>
              </a:rPr>
              <a:t>A</a:t>
            </a:r>
            <a:r>
              <a:rPr lang="pt-BR" sz="4000" b="1" dirty="0">
                <a:solidFill>
                  <a:srgbClr val="7030A0"/>
                </a:solidFill>
              </a:rPr>
              <a:t> 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96BAB42B-F198-4570-BA47-5B0885834DC0}"/>
              </a:ext>
            </a:extLst>
          </p:cNvPr>
          <p:cNvSpPr txBox="1"/>
          <p:nvPr/>
        </p:nvSpPr>
        <p:spPr>
          <a:xfrm>
            <a:off x="1351722" y="2689568"/>
            <a:ext cx="545989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>
                    <a:lumMod val="75000"/>
                  </a:schemeClr>
                </a:solidFill>
              </a:rPr>
              <a:t>Qual é a relação desse tema com a minha vida?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>
                  <a:lumMod val="7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>
                  <a:lumMod val="7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>
                    <a:lumMod val="75000"/>
                  </a:schemeClr>
                </a:solidFill>
              </a:rPr>
              <a:t>Qual o Publico que esse tema atingi?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>
                  <a:lumMod val="7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>
                  <a:lumMod val="7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>
                    <a:lumMod val="75000"/>
                  </a:schemeClr>
                </a:solidFill>
              </a:rPr>
              <a:t>E quais os valores?</a:t>
            </a:r>
          </a:p>
        </p:txBody>
      </p:sp>
    </p:spTree>
    <p:extLst>
      <p:ext uri="{BB962C8B-B14F-4D97-AF65-F5344CB8AC3E}">
        <p14:creationId xmlns:p14="http://schemas.microsoft.com/office/powerpoint/2010/main" val="10775250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A30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4822602C-6189-4CC1-AC80-24C9F48665FF}"/>
              </a:ext>
            </a:extLst>
          </p:cNvPr>
          <p:cNvSpPr txBox="1"/>
          <p:nvPr/>
        </p:nvSpPr>
        <p:spPr>
          <a:xfrm>
            <a:off x="10275277" y="6307574"/>
            <a:ext cx="19167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b="0" i="0" u="none" strike="noStrike" dirty="0">
                <a:solidFill>
                  <a:schemeClr val="bg1">
                    <a:lumMod val="75000"/>
                  </a:schemeClr>
                </a:solidFill>
                <a:effectLst/>
              </a:rPr>
              <a:t>PROGRAM</a:t>
            </a:r>
            <a:r>
              <a:rPr lang="pt-BR" b="0" i="0" u="none" strike="noStrike" dirty="0">
                <a:solidFill>
                  <a:srgbClr val="FFFFFF"/>
                </a:solidFill>
                <a:effectLst/>
              </a:rPr>
              <a:t> </a:t>
            </a:r>
            <a:r>
              <a:rPr lang="pt-BR" b="0" i="0" u="none" strike="noStrike" dirty="0">
                <a:solidFill>
                  <a:srgbClr val="FF1616"/>
                </a:solidFill>
                <a:effectLst/>
              </a:rPr>
              <a:t>K</a:t>
            </a:r>
            <a:r>
              <a:rPr lang="pt-BR" b="0" i="0" u="none" strike="noStrike" dirty="0">
                <a:solidFill>
                  <a:srgbClr val="FFDE59"/>
                </a:solidFill>
                <a:effectLst/>
              </a:rPr>
              <a:t>I</a:t>
            </a:r>
            <a:r>
              <a:rPr lang="pt-BR" b="0" i="0" u="none" strike="noStrike" dirty="0">
                <a:solidFill>
                  <a:srgbClr val="004AAD"/>
                </a:solidFill>
                <a:effectLst/>
              </a:rPr>
              <a:t>D</a:t>
            </a:r>
            <a:r>
              <a:rPr lang="pt-BR" b="0" i="0" u="none" strike="noStrike" dirty="0">
                <a:solidFill>
                  <a:srgbClr val="FF66C4"/>
                </a:solidFill>
                <a:effectLst/>
              </a:rPr>
              <a:t>'</a:t>
            </a:r>
            <a:r>
              <a:rPr lang="pt-BR" b="0" i="0" u="none" strike="noStrike" dirty="0">
                <a:solidFill>
                  <a:srgbClr val="008037"/>
                </a:solidFill>
                <a:effectLst/>
              </a:rPr>
              <a:t>S</a:t>
            </a:r>
            <a:endParaRPr lang="pt-BR" dirty="0"/>
          </a:p>
        </p:txBody>
      </p:sp>
      <p:pic>
        <p:nvPicPr>
          <p:cNvPr id="5" name="Imagem 4" descr="Foto preta e branca de menino sentado em frente a mesa&#10;&#10;Descrição gerada automaticamente">
            <a:extLst>
              <a:ext uri="{FF2B5EF4-FFF2-40B4-BE49-F238E27FC236}">
                <a16:creationId xmlns:a16="http://schemas.microsoft.com/office/drawing/2014/main" id="{1B188A4D-381C-4E0F-9BD3-19635A354B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55901"/>
            <a:ext cx="12192000" cy="8136128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8FE98505-EA3E-4632-B2DA-C9074A89F76A}"/>
              </a:ext>
            </a:extLst>
          </p:cNvPr>
          <p:cNvSpPr txBox="1"/>
          <p:nvPr/>
        </p:nvSpPr>
        <p:spPr>
          <a:xfrm>
            <a:off x="5393635" y="2488724"/>
            <a:ext cx="621526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>
                <a:solidFill>
                  <a:srgbClr val="FF0000"/>
                </a:solidFill>
              </a:rPr>
              <a:t>OBRIGADO</a:t>
            </a:r>
            <a:r>
              <a:rPr lang="pt-BR" sz="4000" b="1" dirty="0">
                <a:solidFill>
                  <a:srgbClr val="7030A0"/>
                </a:solidFill>
              </a:rPr>
              <a:t> </a:t>
            </a:r>
            <a:r>
              <a:rPr lang="pt-BR" sz="4000" b="1" dirty="0">
                <a:solidFill>
                  <a:srgbClr val="00B0F0"/>
                </a:solidFill>
              </a:rPr>
              <a:t>POR</a:t>
            </a:r>
            <a:r>
              <a:rPr lang="pt-BR" sz="4000" b="1" dirty="0">
                <a:solidFill>
                  <a:srgbClr val="7030A0"/>
                </a:solidFill>
              </a:rPr>
              <a:t> </a:t>
            </a:r>
            <a:r>
              <a:rPr lang="pt-BR" sz="4000" b="1" dirty="0">
                <a:solidFill>
                  <a:srgbClr val="002060"/>
                </a:solidFill>
              </a:rPr>
              <a:t>CHEGAREM</a:t>
            </a:r>
            <a:r>
              <a:rPr lang="pt-BR" sz="4000" b="1" dirty="0">
                <a:solidFill>
                  <a:srgbClr val="7030A0"/>
                </a:solidFill>
              </a:rPr>
              <a:t> </a:t>
            </a:r>
            <a:r>
              <a:rPr lang="pt-BR" sz="4000" b="1" dirty="0">
                <a:solidFill>
                  <a:srgbClr val="FF5050"/>
                </a:solidFill>
              </a:rPr>
              <a:t>ATE </a:t>
            </a:r>
            <a:r>
              <a:rPr lang="pt-BR" sz="4000" b="1" dirty="0">
                <a:solidFill>
                  <a:srgbClr val="008000"/>
                </a:solidFill>
              </a:rPr>
              <a:t>AQUI!</a:t>
            </a:r>
          </a:p>
        </p:txBody>
      </p:sp>
    </p:spTree>
    <p:extLst>
      <p:ext uri="{BB962C8B-B14F-4D97-AF65-F5344CB8AC3E}">
        <p14:creationId xmlns:p14="http://schemas.microsoft.com/office/powerpoint/2010/main" val="81024231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D47DF97F5812C48AC56EEAD13F91A14" ma:contentTypeVersion="4" ma:contentTypeDescription="Create a new document." ma:contentTypeScope="" ma:versionID="a0c4349b4016a3368b0684d72c1ba297">
  <xsd:schema xmlns:xsd="http://www.w3.org/2001/XMLSchema" xmlns:xs="http://www.w3.org/2001/XMLSchema" xmlns:p="http://schemas.microsoft.com/office/2006/metadata/properties" xmlns:ns3="2738bcf7-a7d1-483c-b8c3-3b8e485feb0d" targetNamespace="http://schemas.microsoft.com/office/2006/metadata/properties" ma:root="true" ma:fieldsID="50b162ea5db14ab2c84d7999098f8f4b" ns3:_="">
    <xsd:import namespace="2738bcf7-a7d1-483c-b8c3-3b8e485feb0d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738bcf7-a7d1-483c-b8c3-3b8e485feb0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38DD2263-5910-4170-B7BE-2D2CB8F38F3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738bcf7-a7d1-483c-b8c3-3b8e485feb0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2C1E455-79D1-4392-8BB7-A9D563F4840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1A47006-AC54-4FBA-AD35-C7B366195B4E}">
  <ds:schemaRefs>
    <ds:schemaRef ds:uri="2738bcf7-a7d1-483c-b8c3-3b8e485feb0d"/>
    <ds:schemaRef ds:uri="http://purl.org/dc/terms/"/>
    <ds:schemaRef ds:uri="http://purl.org/dc/dcmitype/"/>
    <ds:schemaRef ds:uri="http://www.w3.org/XML/1998/namespace"/>
    <ds:schemaRef ds:uri="http://schemas.microsoft.com/office/infopath/2007/PartnerControls"/>
    <ds:schemaRef ds:uri="http://schemas.microsoft.com/office/2006/metadata/properties"/>
    <ds:schemaRef ds:uri="http://schemas.microsoft.com/office/2006/documentManagement/types"/>
    <ds:schemaRef ds:uri="http://schemas.openxmlformats.org/package/2006/metadata/core-properties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397</TotalTime>
  <Words>68</Words>
  <Application>Microsoft Office PowerPoint</Application>
  <PresentationFormat>Widescreen</PresentationFormat>
  <Paragraphs>25</Paragraphs>
  <Slides>9</Slides>
  <Notes>0</Notes>
  <HiddenSlides>1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LEONARDO ARRUDA GONÇALVES</dc:creator>
  <cp:lastModifiedBy>LEONARDO ARRUDA GONÇALVES</cp:lastModifiedBy>
  <cp:revision>18</cp:revision>
  <dcterms:created xsi:type="dcterms:W3CDTF">2021-06-04T16:53:27Z</dcterms:created>
  <dcterms:modified xsi:type="dcterms:W3CDTF">2021-06-08T15:08:49Z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0x0101004D47DF97F5812C48AC56EEAD13F91A14</vt:lpwstr>
  </property>
</Properties>
</file>

<file path=docProps/thumbnail.jpeg>
</file>